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5" r:id="rId16"/>
    <p:sldId id="282" r:id="rId17"/>
    <p:sldId id="288" r:id="rId18"/>
    <p:sldId id="29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17ac05d0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17ac05d0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17ac05d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717ac05d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73f9786b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73f9786b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3f9786b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73f9786b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17ac05d0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17ac05d0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3f9786ba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3f9786ba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02a08da9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02a08da9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17ac05d0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17ac05d0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717ac05d0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717ac05d0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02a08da9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02a08da9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17ac05d0c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717ac05d0c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717ac05d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717ac05d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17ac05d0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17ac05d0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17ac05d0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17ac05d0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2a439a4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2a439a4b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02a08da9f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02a08da9f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17ac05d0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717ac05d0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3f9786b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3f9786b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57205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ลูกเบสบอล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2572050" y="42505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พริกหยวก</a:t>
            </a: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075" y="997750"/>
            <a:ext cx="3725850" cy="37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เพรทเด</a:t>
            </a:r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1561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โมด</a:t>
            </a:r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1421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257205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ตะหลิว</a:t>
            </a:r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กราป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14210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2572050" y="45210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เพลี่ยน</a:t>
            </a:r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200" y="1363950"/>
            <a:ext cx="3237600" cy="29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2572050" y="2186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โบว์</a:t>
            </a:r>
            <a:endParaRPr/>
          </a:p>
        </p:txBody>
      </p:sp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13" y="745275"/>
            <a:ext cx="4047375" cy="40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2572050" y="45210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พวงกุญแจ</a:t>
            </a:r>
            <a:endParaRPr/>
          </a:p>
        </p:txBody>
      </p:sp>
      <p:pic>
        <p:nvPicPr>
          <p:cNvPr id="247" name="Google Shape;2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2572050" y="46625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เทียง</a:t>
            </a:r>
            <a:endParaRPr/>
          </a:p>
        </p:txBody>
      </p:sp>
      <p:pic>
        <p:nvPicPr>
          <p:cNvPr id="265" name="Google Shape;2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572038" y="43795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เปรียน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875" y="1259550"/>
            <a:ext cx="3202225" cy="32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57205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โซ่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6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57205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เชอร์รี่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8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572050" y="46625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เขียง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625" y="1218300"/>
            <a:ext cx="3284750" cy="32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2572050" y="2186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ปราฟ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13" y="791325"/>
            <a:ext cx="4047375" cy="40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2572038" y="43755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เดียนเทน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550" y="1010238"/>
            <a:ext cx="3700875" cy="37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2572063" y="43087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มะนาว</a:t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838" y="1218500"/>
            <a:ext cx="3284325" cy="32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โร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</Words>
  <Application>Microsoft Office PowerPoint</Application>
  <PresentationFormat>On-screen Show (16:9)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ลูกเบสบอล</vt:lpstr>
      <vt:lpstr>เปรียน  </vt:lpstr>
      <vt:lpstr>โซ่</vt:lpstr>
      <vt:lpstr>เชอร์รี่</vt:lpstr>
      <vt:lpstr>เขียง</vt:lpstr>
      <vt:lpstr>ปราฟ  </vt:lpstr>
      <vt:lpstr>เดียนเทน  </vt:lpstr>
      <vt:lpstr>มะนาว</vt:lpstr>
      <vt:lpstr>โร</vt:lpstr>
      <vt:lpstr>พริกหยวก</vt:lpstr>
      <vt:lpstr>เพรทเด</vt:lpstr>
      <vt:lpstr>โมด</vt:lpstr>
      <vt:lpstr>ตะหลิว</vt:lpstr>
      <vt:lpstr>กราป</vt:lpstr>
      <vt:lpstr>เพลี่ยน</vt:lpstr>
      <vt:lpstr>โบว์</vt:lpstr>
      <vt:lpstr>พวงกุญแจ</vt:lpstr>
      <vt:lpstr>เทียง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ลูกเบสบอล</dc:title>
  <dc:creator>Richard Hannay</dc:creator>
  <cp:lastModifiedBy>Richard Hannay</cp:lastModifiedBy>
  <cp:revision>19</cp:revision>
  <dcterms:modified xsi:type="dcterms:W3CDTF">2025-07-07T13:07:39Z</dcterms:modified>
</cp:coreProperties>
</file>